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AC275-B7C4-9555-C046-E9D6868AEF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E14D98-D9BD-7D98-B2D0-19B1F60C70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E0B25-6398-FB18-28DA-1BF6E534B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5EA5-4637-48AE-9610-0D4B06F251F1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41DAC-8350-317B-1C6C-E62423DFD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852EB-32B0-A400-3774-311F15822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682C-4E24-4DF1-9361-F76C47D264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382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13489-A47C-6078-F3F2-55691ED8C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00337E-3F4F-C878-0463-A23A96718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9279D-9CA4-5B2C-66C0-5BB4EC842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5EA5-4637-48AE-9610-0D4B06F251F1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2A004-4CCC-FE8A-92A2-0925F180B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F2B9B-98C7-E64D-64BB-6B41BB01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682C-4E24-4DF1-9361-F76C47D264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59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994B2F-A0F3-D74B-E5C7-A7AC24D10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1457D3-B795-A1BF-2ABC-E52D61CF3F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695B5-2730-4C37-7F9D-174DBAF2F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5EA5-4637-48AE-9610-0D4B06F251F1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A8170-B58C-C744-991E-8249D7AA7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AB314-08DE-623A-874B-5B96C4EAA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682C-4E24-4DF1-9361-F76C47D264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979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EE579-FBC1-3EC3-349A-92E3DDBE7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F09BA-7F9B-05AC-4ED5-42DACF429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6B036-EA27-60BD-7268-56DD6C1C1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5EA5-4637-48AE-9610-0D4B06F251F1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86162-A7AE-2942-1577-8369963BB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E2F96-2FD0-0858-14DA-B5967FCFE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682C-4E24-4DF1-9361-F76C47D264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7278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5C52A-F3BB-D58F-73FD-D2EE83B24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D9E34-BB68-8CFC-9377-E8F5CDA5E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4B96E-897D-7501-CC1C-D1DFFCD78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5EA5-4637-48AE-9610-0D4B06F251F1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0D9C5-6544-980D-F34C-B120DC60E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62D39-C939-4CE1-A426-511CCF5C0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682C-4E24-4DF1-9361-F76C47D264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43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C5334-3B08-E84A-97FE-4178C34AE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F9115-155C-AE95-21DE-83BDE05E29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975B7F-950D-8B25-5A88-BCF45D94C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1D8A3-5015-01AF-F464-9A8C2938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5EA5-4637-48AE-9610-0D4B06F251F1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553D18-C71A-AE5F-1A5F-0BE7C7254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6D42C0-ECAA-7378-3694-2A2B60C96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682C-4E24-4DF1-9361-F76C47D264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71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4D4A3-5A5A-98CA-E0E3-91D8422DC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4A29B9-C6FD-55AB-51E0-C07C6A1AF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57BB81-D6BD-98E9-53B5-0E163B7A9F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7CB89A-3F93-7DA2-B46C-F0837ADB0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0171B0-4076-EBE2-4F20-C0AE9D2522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72C60D-F92B-8B62-DE1D-9F6B5657D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5EA5-4637-48AE-9610-0D4B06F251F1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80C11B-D7D5-756D-9B41-27AD603B8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2AEAB2-68E4-FB12-D006-108D22C69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682C-4E24-4DF1-9361-F76C47D264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388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BDB99-004C-0D75-D2BF-C0CF543DA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CAD6D4-51CE-EB09-266F-FDEF2D114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5EA5-4637-48AE-9610-0D4B06F251F1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3F652C-AE6D-5BA2-AF9B-4621020F5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91BC1F-E344-0134-6860-F995FA202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682C-4E24-4DF1-9361-F76C47D264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11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08984A-3C8B-8A22-B0E1-89922EC9E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5EA5-4637-48AE-9610-0D4B06F251F1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C2C576-127E-1862-1CF1-855DA21CB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C3F62-30AF-CEC7-0627-CBF58A0B0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682C-4E24-4DF1-9361-F76C47D264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21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8703B-3A78-5B7E-5DAE-81BB7A903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24C1D-2B14-125A-01AA-2F2BB482C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D9EB16-AC65-08D3-85E2-A088D13367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41B4C3-87B9-8C33-050E-B59645D3D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5EA5-4637-48AE-9610-0D4B06F251F1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22910A-7221-6AE2-B12F-B0663DB81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4594D-995F-EF81-C39E-FB411136F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682C-4E24-4DF1-9361-F76C47D264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182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8C9-A037-47F3-8D69-D92F3CE01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12C24E-0127-42E6-400F-B558E00DD3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CD7235-0184-E661-F2C7-205566D4F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A235F9-54A4-ABF3-2480-2566CC744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5EA5-4637-48AE-9610-0D4B06F251F1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030E22-A7A3-D5AE-2F88-5DB0F63F7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28B886-5654-57F3-277D-2894E715C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B682C-4E24-4DF1-9361-F76C47D264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172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3F6CA8-7256-8758-54EB-2953A8F14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F79A1-1F12-3C72-497D-3E6C692CD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C865E-5111-E237-FC58-196DBA1A48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15EA5-4637-48AE-9610-0D4B06F251F1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C2959-F4C4-16DB-4A46-23A0F53DD3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4F362-40E2-0721-1A2D-7723EDECB0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B682C-4E24-4DF1-9361-F76C47D264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968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y.ionos.fr/email-account-details/forward/147731695" TargetMode="External"/><Relationship Id="rId2" Type="http://schemas.openxmlformats.org/officeDocument/2006/relationships/hyperlink" Target="https://atbuc.com/inscriptions_sessi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6A3B0-90D8-526D-2B2D-937273096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Comment s’inscrire – page des inscriptions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69090-A1E6-83AD-9E62-7ACC82853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inscriptions sont réservées aux licencié(e)s et concernent les sessions hors initiation adulte (lundi soir), entrainement compétition (mardi soir) ou entrainement école de tir (mercredi)</a:t>
            </a:r>
          </a:p>
          <a:p>
            <a:r>
              <a:rPr lang="fr-FR" dirty="0"/>
              <a:t>Se connecter à la page </a:t>
            </a:r>
            <a:r>
              <a:rPr lang="fr-FR" dirty="0">
                <a:solidFill>
                  <a:srgbClr val="FF0000"/>
                </a:solidFill>
                <a:hlinkClick r:id="rId2"/>
              </a:rPr>
              <a:t>https://atbuc.com/inscriptions_sessions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dirty="0"/>
              <a:t>En cas de question, merci de nous contacter </a:t>
            </a:r>
            <a:r>
              <a:rPr lang="fr-FR" dirty="0">
                <a:hlinkClick r:id="rId3"/>
              </a:rPr>
              <a:t>inscription@atbuc.com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054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F1B6B-6F36-3A78-399C-0F09C20FC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Comment s’inscrire – sélection du créneau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35D04-ACF0-603B-874F-83C62690E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975764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(1) Sélectionner le pas de tir </a:t>
            </a:r>
          </a:p>
          <a:p>
            <a:pPr marL="0" indent="0">
              <a:buNone/>
            </a:pPr>
            <a:r>
              <a:rPr lang="fr-FR" dirty="0"/>
              <a:t>(2) Sélectionner la journée (cliquer sur les flèches à côté du mois pour changer de mois si nécessaire)</a:t>
            </a:r>
          </a:p>
          <a:p>
            <a:pPr marL="0" indent="0">
              <a:buNone/>
            </a:pPr>
            <a:r>
              <a:rPr lang="fr-FR" dirty="0"/>
              <a:t>(3) Sélectionner l’heure</a:t>
            </a:r>
          </a:p>
          <a:p>
            <a:endParaRPr lang="fr-FR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09948F4-E332-37DC-32CF-E6A0C69C55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111"/>
          <a:stretch/>
        </p:blipFill>
        <p:spPr>
          <a:xfrm>
            <a:off x="7678542" y="1299411"/>
            <a:ext cx="4401164" cy="5558589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CB492-D04E-79C7-0388-FAEBE81210C1}"/>
              </a:ext>
            </a:extLst>
          </p:cNvPr>
          <p:cNvCxnSpPr>
            <a:cxnSpLocks/>
          </p:cNvCxnSpPr>
          <p:nvPr/>
        </p:nvCxnSpPr>
        <p:spPr>
          <a:xfrm flipV="1">
            <a:off x="5470358" y="1588168"/>
            <a:ext cx="3729789" cy="48126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5D2E15D-39A3-5BA4-6660-7AFDAF3C6FF9}"/>
              </a:ext>
            </a:extLst>
          </p:cNvPr>
          <p:cNvCxnSpPr>
            <a:cxnSpLocks/>
          </p:cNvCxnSpPr>
          <p:nvPr/>
        </p:nvCxnSpPr>
        <p:spPr>
          <a:xfrm>
            <a:off x="7813964" y="3003718"/>
            <a:ext cx="1809007" cy="5001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0D41CB4-9C5D-834D-EFF9-BC92C2813586}"/>
              </a:ext>
            </a:extLst>
          </p:cNvPr>
          <p:cNvCxnSpPr>
            <a:cxnSpLocks/>
          </p:cNvCxnSpPr>
          <p:nvPr/>
        </p:nvCxnSpPr>
        <p:spPr>
          <a:xfrm>
            <a:off x="4565854" y="3873146"/>
            <a:ext cx="5313270" cy="4666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3042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D71A4-FFAD-7B3D-ADE3-28BF4FC7A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Comment s’inscrire – Valider la demande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01759-1661-ED27-D7BD-B32309C14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62486" cy="4351338"/>
          </a:xfrm>
        </p:spPr>
        <p:txBody>
          <a:bodyPr/>
          <a:lstStyle/>
          <a:p>
            <a:r>
              <a:rPr lang="fr-FR" dirty="0"/>
              <a:t>Rentrer les noms et prénoms ainsi que l’adresse mail (nécessaire pour recevoir la validation de l’inscription)</a:t>
            </a:r>
          </a:p>
          <a:p>
            <a:r>
              <a:rPr lang="fr-FR" dirty="0"/>
              <a:t>Le bloc Récapitulatif donne les informations de réservation</a:t>
            </a:r>
          </a:p>
          <a:p>
            <a:r>
              <a:rPr lang="fr-FR" dirty="0"/>
              <a:t>Cliquer sur envoyer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9246EA-0B88-5D02-2F43-274BB3A42F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4771" y="1825625"/>
            <a:ext cx="4677229" cy="398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722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98D4B-00A2-7E8F-1E95-3E658E970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Comment s’inscrire – réception mail et annulation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758EB-FD85-577E-84AF-BE65C2DD3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Après la validation de la demande, un mail issu de l’adresse mail webmestre@atbuc.com sera reçu rappelant le pas de tir ainsi que les horaires d’inscription</a:t>
            </a:r>
          </a:p>
          <a:p>
            <a:pPr lvl="1"/>
            <a:r>
              <a:rPr lang="fr-FR" dirty="0"/>
              <a:t>Certains fournisseurs bloquent les mails pour les inscriptions. Pour l’éviter, ajouter webmestre@atbuc.com à vos contacts</a:t>
            </a:r>
          </a:p>
          <a:p>
            <a:pPr lvl="1"/>
            <a:r>
              <a:rPr lang="fr-FR" dirty="0"/>
              <a:t>En cas de non réception, vérifier dans vos spams</a:t>
            </a:r>
          </a:p>
          <a:p>
            <a:r>
              <a:rPr lang="fr-FR" dirty="0"/>
              <a:t>Pour annuler l’inscription, cliquer sur le lien donné dans le mail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FCA4D7-D1A6-C587-8E1B-866EA6C4A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8088" y="4850708"/>
            <a:ext cx="7249787" cy="1185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710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225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Comment s’inscrire – page des inscriptions</vt:lpstr>
      <vt:lpstr>Comment s’inscrire – sélection du créneau</vt:lpstr>
      <vt:lpstr>Comment s’inscrire – Valider la demande</vt:lpstr>
      <vt:lpstr>Comment s’inscrire – réception mail et annulation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s’inscrire – page des inscriptions</dc:title>
  <dc:creator>Eloi</dc:creator>
  <cp:lastModifiedBy>Eloi</cp:lastModifiedBy>
  <cp:revision>3</cp:revision>
  <dcterms:created xsi:type="dcterms:W3CDTF">2022-07-23T21:24:19Z</dcterms:created>
  <dcterms:modified xsi:type="dcterms:W3CDTF">2022-08-05T07:43:58Z</dcterms:modified>
</cp:coreProperties>
</file>